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1" r:id="rId6"/>
    <p:sldId id="260" r:id="rId7"/>
  </p:sldIdLst>
  <p:sldSz cx="9144000" cy="5715000" type="screen16x1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233" autoAdjust="0"/>
  </p:normalViewPr>
  <p:slideViewPr>
    <p:cSldViewPr snapToGrid="0" snapToObjects="1">
      <p:cViewPr varScale="1">
        <p:scale>
          <a:sx n="83" d="100"/>
          <a:sy n="83" d="100"/>
        </p:scale>
        <p:origin x="1368" y="6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A0A2D-3955-ED4F-B6B5-3670853EBAF6}" type="datetimeFigureOut">
              <a:rPr lang="nb-NO" smtClean="0"/>
              <a:pPr/>
              <a:t>31.10.2020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FF39B-E327-D543-8850-E5D5DAD9BBF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1550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Målselv kommune ved smittevernlegen samarbeider</a:t>
            </a:r>
            <a:r>
              <a:rPr lang="nb-NO" baseline="0" dirty="0" smtClean="0"/>
              <a:t> med forsvaret om smittesporing.</a:t>
            </a:r>
          </a:p>
          <a:p>
            <a:endParaRPr lang="nb-NO" baseline="0" dirty="0" smtClean="0"/>
          </a:p>
          <a:p>
            <a:r>
              <a:rPr lang="nb-NO" baseline="0" dirty="0" smtClean="0"/>
              <a:t>Av de 11 nærkontakter er det ingen som har barn i skole eller barnehage.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F39B-E327-D543-8850-E5D5DAD9BBFB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414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dirty="0" smtClean="0"/>
              <a:t>Koronatesttelefonen 77 83 25 28</a:t>
            </a:r>
            <a:r>
              <a:rPr lang="nb-NO" dirty="0" smtClean="0"/>
              <a:t> vil være åpen lørdag 31.oktober og søndag 1.novemer fra kl. 12.00 – kl. 14.00. </a:t>
            </a:r>
          </a:p>
          <a:p>
            <a:endParaRPr lang="nb-NO" dirty="0" smtClean="0"/>
          </a:p>
          <a:p>
            <a:r>
              <a:rPr lang="nb-NO" dirty="0" smtClean="0"/>
              <a:t>Koronatesttelefonen er åpen fordi</a:t>
            </a:r>
            <a:r>
              <a:rPr lang="nb-NO" baseline="0" dirty="0" smtClean="0"/>
              <a:t> interkommunal legevakt og Bardu kommune sin koronatelefon har hatt stor pågang.</a:t>
            </a:r>
          </a:p>
          <a:p>
            <a:endParaRPr lang="nb-NO" baseline="0" dirty="0" smtClean="0"/>
          </a:p>
          <a:p>
            <a:r>
              <a:rPr lang="nb-NO" baseline="0" dirty="0" smtClean="0"/>
              <a:t>Lørdag ble det testet 14 stk. innbyggere fra Målselv kommune.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Målselv bistår Bardu kommune med testing ved behov. </a:t>
            </a:r>
          </a:p>
          <a:p>
            <a:endParaRPr lang="nb-NO" baseline="0" dirty="0" smtClean="0"/>
          </a:p>
          <a:p>
            <a:endParaRPr lang="nb-NO" baseline="0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F39B-E327-D543-8850-E5D5DAD9BBFB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7325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baseline="0" dirty="0" smtClean="0"/>
              <a:t>Arrangement</a:t>
            </a:r>
          </a:p>
          <a:p>
            <a:r>
              <a:rPr lang="nb-NO" baseline="0" dirty="0" smtClean="0"/>
              <a:t>Situasjonen i området er uoversiktlig, men det er ikke nye positive koronasmittede i Målselv kommune. </a:t>
            </a:r>
          </a:p>
          <a:p>
            <a:r>
              <a:rPr lang="nb-NO" baseline="0" dirty="0" smtClean="0"/>
              <a:t>Det er derfor ikke grunnlag for å iverksette andre tiltak enn de nasjonale smittevernregler.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Målselv kommune vil be den enkelte arrangør foreta en egenvurdering om arrangementet kan gjennomføres.</a:t>
            </a:r>
          </a:p>
          <a:p>
            <a:r>
              <a:rPr lang="nb-NO" baseline="0" dirty="0" smtClean="0"/>
              <a:t>Sett opp mot den uoversiktlige situasjonen i området. </a:t>
            </a:r>
          </a:p>
          <a:p>
            <a:endParaRPr lang="nb-NO" baseline="0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F39B-E327-D543-8850-E5D5DAD9BBFB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3290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Målselv og Bardu</a:t>
            </a:r>
            <a:r>
              <a:rPr lang="nb-NO" baseline="0" dirty="0" smtClean="0"/>
              <a:t> har lange tradisjoner med å hjelpe hverandre når det er behov for det. Det gjøres også nå under korona-pandemien.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Balsfjord kommune bidratt med legeressurs.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Målselv kommune og Forsvaret samarbeider godt i forhold til smitteverntiltak og smittesporing.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Svært viktig at alle aktører kommunisere og samhandler godt skal vi lykkes med slå ned pandemien. </a:t>
            </a:r>
          </a:p>
          <a:p>
            <a:endParaRPr lang="nb-NO" baseline="0" dirty="0" smtClean="0"/>
          </a:p>
          <a:p>
            <a:endParaRPr lang="nb-NO" baseline="0" dirty="0" smtClean="0"/>
          </a:p>
          <a:p>
            <a:r>
              <a:rPr lang="nb-NO" baseline="0" dirty="0" smtClean="0"/>
              <a:t>Kommunen registrer at innbyggere i Målselv etterlever de nasjonale smittevernreglene. Det er nå vi må stå sammen, være tålmodige og følge de </a:t>
            </a:r>
            <a:r>
              <a:rPr lang="nb-NO" baseline="0" smtClean="0"/>
              <a:t>nasjonale smittevernrådene</a:t>
            </a:r>
            <a:endParaRPr lang="nb-NO" baseline="0" dirty="0" smtClean="0"/>
          </a:p>
          <a:p>
            <a:endParaRPr lang="nb-NO" baseline="0" dirty="0" smtClean="0"/>
          </a:p>
          <a:p>
            <a:r>
              <a:rPr lang="nb-NO" b="1" u="sng" dirty="0" smtClean="0">
                <a:effectLst/>
              </a:rPr>
              <a:t>Nasjonale tiltak fra 28.oktober:</a:t>
            </a:r>
            <a:endParaRPr lang="nb-NO" dirty="0" smtClean="0"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effectLst/>
              </a:rPr>
              <a:t>I private hjem bør man ikke ha mer enn 5 gjester i tillegg til husstandsmedlemmer.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effectLst/>
              </a:rPr>
              <a:t>Begrensingen om at man ikke bør ha flere enn 5 gjester, gjelder ikke for barnehage- eller barneskolekohorter.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effectLst/>
              </a:rPr>
              <a:t>Anbefaler at alle er sammen med færre personer i sosiale sammenhenger, i kortere tid og ikke med for mange forskjellige personer i løpet av en uke.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>
                <a:effectLst/>
              </a:rPr>
              <a:t>Private sammenkomster på offentlig sted eller i leide eller lånte lokaler skal ha en grense på maksimalt 50 deltakere.</a:t>
            </a:r>
          </a:p>
          <a:p>
            <a:endParaRPr lang="nb-NO" baseline="0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FF39B-E327-D543-8850-E5D5DAD9BBFB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346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Powerpointmal_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82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ålselvkultur-Dølatradisj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612900" y="406667"/>
            <a:ext cx="7073900" cy="9525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latin typeface="Times"/>
                <a:cs typeface="Time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12900" y="1574800"/>
            <a:ext cx="7073900" cy="36703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"/>
                <a:cs typeface="Times"/>
              </a:defRPr>
            </a:lvl1pPr>
            <a:lvl2pPr marL="742950" indent="-285750">
              <a:buFont typeface="Arial"/>
              <a:buChar char="•"/>
              <a:defRPr sz="2000">
                <a:latin typeface="Times"/>
                <a:cs typeface="Times"/>
              </a:defRPr>
            </a:lvl2pPr>
            <a:lvl3pPr>
              <a:defRPr sz="1600">
                <a:latin typeface="Times"/>
                <a:cs typeface="Times"/>
              </a:defRPr>
            </a:lvl3pPr>
            <a:lvl4pPr>
              <a:defRPr>
                <a:latin typeface="Times"/>
                <a:cs typeface="Times"/>
              </a:defRPr>
            </a:lvl4pPr>
            <a:lvl5pPr>
              <a:defRPr>
                <a:latin typeface="Times"/>
                <a:cs typeface="Times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13" name="Bilde 12" descr="Powerpointmal_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2751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1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v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tel 1"/>
          <p:cNvSpPr>
            <a:spLocks noGrp="1"/>
          </p:cNvSpPr>
          <p:nvPr>
            <p:ph type="title"/>
          </p:nvPr>
        </p:nvSpPr>
        <p:spPr>
          <a:xfrm>
            <a:off x="1612900" y="406667"/>
            <a:ext cx="7073900" cy="9525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latin typeface="Times"/>
                <a:cs typeface="Time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23" name="Plassholder for innhold 2"/>
          <p:cNvSpPr>
            <a:spLocks noGrp="1"/>
          </p:cNvSpPr>
          <p:nvPr>
            <p:ph idx="1"/>
          </p:nvPr>
        </p:nvSpPr>
        <p:spPr>
          <a:xfrm>
            <a:off x="1612900" y="1574800"/>
            <a:ext cx="7073900" cy="36703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"/>
                <a:cs typeface="Times"/>
              </a:defRPr>
            </a:lvl1pPr>
            <a:lvl2pPr marL="742950" indent="-285750">
              <a:buFont typeface="Arial"/>
              <a:buChar char="•"/>
              <a:defRPr sz="2000">
                <a:latin typeface="Times"/>
                <a:cs typeface="Times"/>
              </a:defRPr>
            </a:lvl2pPr>
            <a:lvl3pPr>
              <a:defRPr sz="1600">
                <a:latin typeface="Times"/>
                <a:cs typeface="Times"/>
              </a:defRPr>
            </a:lvl3pPr>
            <a:lvl4pPr>
              <a:defRPr>
                <a:latin typeface="Times"/>
                <a:cs typeface="Times"/>
              </a:defRPr>
            </a:lvl4pPr>
            <a:lvl5pPr>
              <a:defRPr>
                <a:latin typeface="Times"/>
                <a:cs typeface="Times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2" name="Bilde 1" descr="Powerpointmal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67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9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drett-Friluftsliv-Opplev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tel 1"/>
          <p:cNvSpPr>
            <a:spLocks noGrp="1"/>
          </p:cNvSpPr>
          <p:nvPr>
            <p:ph type="title"/>
          </p:nvPr>
        </p:nvSpPr>
        <p:spPr>
          <a:xfrm>
            <a:off x="1612900" y="406667"/>
            <a:ext cx="7073900" cy="9525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latin typeface="Times"/>
                <a:cs typeface="Time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2" name="Plassholder for innhold 2"/>
          <p:cNvSpPr>
            <a:spLocks noGrp="1"/>
          </p:cNvSpPr>
          <p:nvPr>
            <p:ph idx="1"/>
          </p:nvPr>
        </p:nvSpPr>
        <p:spPr>
          <a:xfrm>
            <a:off x="1612900" y="1574800"/>
            <a:ext cx="7073900" cy="36703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"/>
                <a:cs typeface="Times"/>
              </a:defRPr>
            </a:lvl1pPr>
            <a:lvl2pPr marL="742950" indent="-285750">
              <a:buFont typeface="Arial"/>
              <a:buChar char="•"/>
              <a:defRPr sz="2000">
                <a:latin typeface="Times"/>
                <a:cs typeface="Times"/>
              </a:defRPr>
            </a:lvl2pPr>
            <a:lvl3pPr>
              <a:defRPr sz="1600">
                <a:latin typeface="Times"/>
                <a:cs typeface="Times"/>
              </a:defRPr>
            </a:lvl3pPr>
            <a:lvl4pPr>
              <a:defRPr>
                <a:latin typeface="Times"/>
                <a:cs typeface="Times"/>
              </a:defRPr>
            </a:lvl4pPr>
            <a:lvl5pPr>
              <a:defRPr>
                <a:latin typeface="Times"/>
                <a:cs typeface="Times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2" name="Bilde 1" descr="Powerpointmal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323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1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tdanning-Kompetanse-Næ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tel 1"/>
          <p:cNvSpPr>
            <a:spLocks noGrp="1"/>
          </p:cNvSpPr>
          <p:nvPr>
            <p:ph type="title"/>
          </p:nvPr>
        </p:nvSpPr>
        <p:spPr>
          <a:xfrm>
            <a:off x="1612900" y="406667"/>
            <a:ext cx="7073900" cy="9525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latin typeface="Times"/>
                <a:cs typeface="Times"/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2" name="Plassholder for innhold 2"/>
          <p:cNvSpPr>
            <a:spLocks noGrp="1"/>
          </p:cNvSpPr>
          <p:nvPr>
            <p:ph idx="1"/>
          </p:nvPr>
        </p:nvSpPr>
        <p:spPr>
          <a:xfrm>
            <a:off x="1612900" y="1574800"/>
            <a:ext cx="7073900" cy="36703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imes"/>
                <a:cs typeface="Times"/>
              </a:defRPr>
            </a:lvl1pPr>
            <a:lvl2pPr marL="742950" indent="-285750">
              <a:buFont typeface="Arial"/>
              <a:buChar char="•"/>
              <a:defRPr sz="2000">
                <a:latin typeface="Times"/>
                <a:cs typeface="Times"/>
              </a:defRPr>
            </a:lvl2pPr>
            <a:lvl3pPr>
              <a:defRPr sz="1600">
                <a:latin typeface="Times"/>
                <a:cs typeface="Times"/>
              </a:defRPr>
            </a:lvl3pPr>
            <a:lvl4pPr>
              <a:defRPr>
                <a:latin typeface="Times"/>
                <a:cs typeface="Times"/>
              </a:defRPr>
            </a:lvl4pPr>
            <a:lvl5pPr>
              <a:defRPr>
                <a:latin typeface="Times"/>
                <a:cs typeface="Times"/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pic>
        <p:nvPicPr>
          <p:cNvPr id="2" name="Bilde 1" descr="Powerpointmal_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3719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05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70115" y="2496457"/>
            <a:ext cx="4288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 smtClean="0"/>
              <a:t>Status Korona 31.10.2020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8698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Status Målselv kommune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Det er ingen nye positiv koronasmittede i kommunen</a:t>
            </a:r>
          </a:p>
          <a:p>
            <a:r>
              <a:rPr lang="nb-NO" dirty="0" smtClean="0"/>
              <a:t>Det foreligger en sterk </a:t>
            </a:r>
            <a:r>
              <a:rPr lang="nb-NO" dirty="0" err="1" smtClean="0"/>
              <a:t>smitteøkning</a:t>
            </a:r>
            <a:r>
              <a:rPr lang="nb-NO" dirty="0" smtClean="0"/>
              <a:t> regionalt og nasjonalt</a:t>
            </a:r>
            <a:endParaRPr lang="nb-NO" dirty="0"/>
          </a:p>
          <a:p>
            <a:r>
              <a:rPr lang="nb-NO" dirty="0" smtClean="0"/>
              <a:t>Målselv </a:t>
            </a:r>
            <a:r>
              <a:rPr lang="nb-NO" dirty="0"/>
              <a:t>kommune følger utviklingen i nabokommunene svært </a:t>
            </a:r>
            <a:r>
              <a:rPr lang="nb-NO" dirty="0" smtClean="0"/>
              <a:t>tett</a:t>
            </a:r>
          </a:p>
          <a:p>
            <a:r>
              <a:rPr lang="nb-NO" dirty="0" smtClean="0"/>
              <a:t>En </a:t>
            </a:r>
            <a:r>
              <a:rPr lang="nb-NO" dirty="0"/>
              <a:t>av de ansatte fra Setermoen leir som har testet positivt for korona har deltatt på et kurs ved Skjold </a:t>
            </a:r>
            <a:r>
              <a:rPr lang="nb-NO" dirty="0" smtClean="0"/>
              <a:t>leir denne uken.</a:t>
            </a:r>
          </a:p>
        </p:txBody>
      </p:sp>
    </p:spTree>
    <p:extLst>
      <p:ext uri="{BB962C8B-B14F-4D97-AF65-F5344CB8AC3E}">
        <p14:creationId xmlns:p14="http://schemas.microsoft.com/office/powerpoint/2010/main" val="252519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Tiltak i Målselv kommune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Smittesporing er iverksatt</a:t>
            </a:r>
          </a:p>
          <a:p>
            <a:endParaRPr lang="nb-NO" dirty="0" smtClean="0"/>
          </a:p>
          <a:p>
            <a:r>
              <a:rPr lang="nb-NO" dirty="0" smtClean="0"/>
              <a:t>11 nærkontakter bor utenfor leiren</a:t>
            </a:r>
          </a:p>
          <a:p>
            <a:endParaRPr lang="nb-NO" dirty="0" smtClean="0"/>
          </a:p>
          <a:p>
            <a:r>
              <a:rPr lang="nb-NO" dirty="0" smtClean="0"/>
              <a:t>Nærkontakter blir testet og er i karantene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9294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Tiltak i Målselv kommune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Koronatesttelefonen åpen lørdag og søndag</a:t>
            </a:r>
          </a:p>
          <a:p>
            <a:endParaRPr lang="nb-NO" dirty="0"/>
          </a:p>
          <a:p>
            <a:r>
              <a:rPr lang="nb-NO" dirty="0" smtClean="0"/>
              <a:t>Koronatest gjennomføres lørdag og søndag</a:t>
            </a:r>
          </a:p>
          <a:p>
            <a:endParaRPr lang="nb-NO" dirty="0"/>
          </a:p>
          <a:p>
            <a:r>
              <a:rPr lang="nb-NO" dirty="0" smtClean="0"/>
              <a:t>Totalt antall testet i Målselv 1127 stk.</a:t>
            </a:r>
          </a:p>
          <a:p>
            <a:r>
              <a:rPr lang="nb-NO" dirty="0" smtClean="0"/>
              <a:t>Anbefaler bedrifter å gå igjennom egne rutiner å sikre at bedriften følger nasjonale smitteverntiltak.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37220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Arrangement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smtClean="0"/>
              <a:t>Ikke grunnlag for at kommunen skal avlyse arrangement.</a:t>
            </a:r>
          </a:p>
          <a:p>
            <a:endParaRPr lang="nb-NO" dirty="0" smtClean="0"/>
          </a:p>
          <a:p>
            <a:r>
              <a:rPr lang="nb-NO" dirty="0" smtClean="0"/>
              <a:t>Arrangør må foreta egen vurdering om arrangementet kan gjennomføres.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40520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>
                <a:solidFill>
                  <a:prstClr val="black"/>
                </a:solidFill>
              </a:rPr>
              <a:t>Godt interkommunalt kommune samarbeid</a:t>
            </a:r>
          </a:p>
          <a:p>
            <a:pPr lvl="0"/>
            <a:endParaRPr lang="nb-NO" dirty="0">
              <a:solidFill>
                <a:prstClr val="black"/>
              </a:solidFill>
            </a:endParaRPr>
          </a:p>
          <a:p>
            <a:pPr lvl="0"/>
            <a:r>
              <a:rPr lang="nb-NO" dirty="0">
                <a:solidFill>
                  <a:prstClr val="black"/>
                </a:solidFill>
              </a:rPr>
              <a:t>Godt samarbeid med Forsvaret</a:t>
            </a:r>
          </a:p>
          <a:p>
            <a:pPr lvl="0"/>
            <a:endParaRPr lang="nb-NO" dirty="0">
              <a:solidFill>
                <a:prstClr val="black"/>
              </a:solidFill>
            </a:endParaRPr>
          </a:p>
          <a:p>
            <a:pPr lvl="0"/>
            <a:r>
              <a:rPr lang="nb-NO" dirty="0">
                <a:solidFill>
                  <a:prstClr val="black"/>
                </a:solidFill>
              </a:rPr>
              <a:t>Innbyggere i Målselv </a:t>
            </a:r>
            <a:endParaRPr lang="nb-NO" dirty="0" smtClean="0">
              <a:solidFill>
                <a:prstClr val="black"/>
              </a:solidFill>
            </a:endParaRPr>
          </a:p>
          <a:p>
            <a:pPr lvl="1"/>
            <a:r>
              <a:rPr lang="nb-NO" dirty="0" smtClean="0">
                <a:solidFill>
                  <a:prstClr val="black"/>
                </a:solidFill>
              </a:rPr>
              <a:t>Takke innbyggere for en svært god håndtering av situasjonen</a:t>
            </a:r>
          </a:p>
          <a:p>
            <a:pPr lvl="1"/>
            <a:r>
              <a:rPr lang="nb-NO" dirty="0" smtClean="0">
                <a:solidFill>
                  <a:prstClr val="black"/>
                </a:solidFill>
              </a:rPr>
              <a:t>Ekstra påpasselige i dagens situasjon</a:t>
            </a:r>
          </a:p>
          <a:p>
            <a:pPr lvl="1"/>
            <a:r>
              <a:rPr lang="nb-NO" dirty="0" smtClean="0">
                <a:solidFill>
                  <a:prstClr val="black"/>
                </a:solidFill>
              </a:rPr>
              <a:t>Reduser antallet sosiale treffpunkter</a:t>
            </a:r>
            <a:endParaRPr lang="nb-NO" dirty="0">
              <a:solidFill>
                <a:prstClr val="black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17309043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-m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482</Words>
  <Application>Microsoft Office PowerPoint</Application>
  <PresentationFormat>Skjermfremvisning (16:10)</PresentationFormat>
  <Paragraphs>72</Paragraphs>
  <Slides>6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</vt:lpstr>
      <vt:lpstr>Powerpoint-mal</vt:lpstr>
      <vt:lpstr>PowerPoint-presentasjon</vt:lpstr>
      <vt:lpstr>Status Målselv kommune </vt:lpstr>
      <vt:lpstr>Tiltak i Målselv kommune</vt:lpstr>
      <vt:lpstr>Tiltak i Målselv kommune</vt:lpstr>
      <vt:lpstr>Arrangement </vt:lpstr>
      <vt:lpstr>Samarbeid</vt:lpstr>
    </vt:vector>
  </TitlesOfParts>
  <Company>Iddesign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Christel Nyheim</dc:creator>
  <cp:lastModifiedBy>Bjørg Johansen</cp:lastModifiedBy>
  <cp:revision>83</cp:revision>
  <dcterms:created xsi:type="dcterms:W3CDTF">2012-06-15T06:29:43Z</dcterms:created>
  <dcterms:modified xsi:type="dcterms:W3CDTF">2020-10-31T16:59:22Z</dcterms:modified>
</cp:coreProperties>
</file>